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Robo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Roboto-boldItalic.fntdata"/><Relationship Id="rId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750" y="1071963"/>
            <a:ext cx="3483863" cy="348386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title"/>
          </p:nvPr>
        </p:nvSpPr>
        <p:spPr>
          <a:xfrm>
            <a:off x="83100" y="-12175"/>
            <a:ext cx="85206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103F68"/>
                </a:solidFill>
                <a:latin typeface="Roboto"/>
                <a:ea typeface="Roboto"/>
                <a:cs typeface="Roboto"/>
                <a:sym typeface="Roboto"/>
              </a:rPr>
              <a:t>Engineering Biology for Climate &amp; Sustainability</a:t>
            </a:r>
            <a:endParaRPr b="1" i="1">
              <a:solidFill>
                <a:srgbClr val="103F6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rgbClr val="103F68"/>
                </a:solidFill>
                <a:latin typeface="Roboto"/>
                <a:ea typeface="Roboto"/>
                <a:cs typeface="Roboto"/>
                <a:sym typeface="Roboto"/>
              </a:rPr>
              <a:t>A Research Roadmap for a Cleaner Future</a:t>
            </a:r>
            <a:endParaRPr i="1" sz="2200">
              <a:solidFill>
                <a:srgbClr val="103F6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A74B"/>
                </a:solidFill>
                <a:latin typeface="Roboto"/>
                <a:ea typeface="Roboto"/>
                <a:cs typeface="Roboto"/>
                <a:sym typeface="Roboto"/>
              </a:rPr>
              <a:t>https://roadmap.ebrc.org</a:t>
            </a:r>
            <a:endParaRPr b="1" i="1" sz="2000">
              <a:solidFill>
                <a:srgbClr val="00A74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88794"/>
            <a:ext cx="3657602" cy="65471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11425" y="1332944"/>
            <a:ext cx="5118000" cy="29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7297"/>
                </a:solidFill>
                <a:latin typeface="Roboto"/>
                <a:ea typeface="Roboto"/>
                <a:cs typeface="Roboto"/>
                <a:sym typeface="Roboto"/>
              </a:rPr>
              <a:t>Technical Roadmap:</a:t>
            </a:r>
            <a:endParaRPr sz="2100">
              <a:solidFill>
                <a:srgbClr val="00729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7297"/>
                </a:solidFill>
                <a:latin typeface="Roboto"/>
                <a:ea typeface="Roboto"/>
                <a:cs typeface="Roboto"/>
                <a:sym typeface="Roboto"/>
              </a:rPr>
              <a:t>Part 1: Developing Novel Capabilities for Climate Change Mitigation and Ecosystem Resilience</a:t>
            </a:r>
            <a:endParaRPr sz="1800">
              <a:solidFill>
                <a:srgbClr val="00729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7297"/>
                </a:solidFill>
                <a:latin typeface="Roboto"/>
                <a:ea typeface="Roboto"/>
                <a:cs typeface="Roboto"/>
                <a:sym typeface="Roboto"/>
              </a:rPr>
              <a:t>Part 2: Enabling Sustainable, Climate-friendly Production in Application Sectors</a:t>
            </a:r>
            <a:endParaRPr sz="1700">
              <a:solidFill>
                <a:srgbClr val="00729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7297"/>
                </a:solidFill>
                <a:latin typeface="Roboto"/>
                <a:ea typeface="Roboto"/>
                <a:cs typeface="Roboto"/>
                <a:sym typeface="Roboto"/>
              </a:rPr>
              <a:t>Case Studies: </a:t>
            </a:r>
            <a:r>
              <a:rPr lang="en" sz="2100">
                <a:solidFill>
                  <a:srgbClr val="007297"/>
                </a:solidFill>
                <a:latin typeface="Roboto"/>
                <a:ea typeface="Roboto"/>
                <a:cs typeface="Roboto"/>
                <a:sym typeface="Roboto"/>
              </a:rPr>
              <a:t>Social and Nontechnical Dimensions</a:t>
            </a:r>
            <a:endParaRPr sz="2100">
              <a:solidFill>
                <a:srgbClr val="00729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7297"/>
                </a:solidFill>
                <a:latin typeface="Roboto"/>
                <a:ea typeface="Roboto"/>
                <a:cs typeface="Roboto"/>
                <a:sym typeface="Roboto"/>
              </a:rPr>
              <a:t>Glossary</a:t>
            </a:r>
            <a:endParaRPr sz="2100">
              <a:solidFill>
                <a:srgbClr val="00729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520025" y="4623250"/>
            <a:ext cx="26241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©2022 Engineering Biology Research Consortium</a:t>
            </a:r>
            <a:endParaRPr sz="7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This material is based upon work supported by the National</a:t>
            </a:r>
            <a:endParaRPr sz="7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Science Foundation under Award nos. 1818248 and 2116166.</a:t>
            </a:r>
            <a:endParaRPr sz="7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